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13" r:id="rId2"/>
    <p:sldId id="314" r:id="rId3"/>
    <p:sldId id="316" r:id="rId4"/>
    <p:sldId id="315" r:id="rId5"/>
    <p:sldId id="317" r:id="rId6"/>
    <p:sldId id="299" r:id="rId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92416" autoAdjust="0"/>
  </p:normalViewPr>
  <p:slideViewPr>
    <p:cSldViewPr snapToGrid="0">
      <p:cViewPr varScale="1">
        <p:scale>
          <a:sx n="120" d="100"/>
          <a:sy n="120" d="100"/>
        </p:scale>
        <p:origin x="200" y="696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1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5ting/vsc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github.com/i5ting/node-debug-tutoria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8063" y="2275344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3. 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编辑器与调试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0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编程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个境界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、打日志：</a:t>
            </a:r>
            <a:r>
              <a:rPr kumimoji="1" lang="en-US" altLang="zh-CN" dirty="0" err="1"/>
              <a:t>console.log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、通过编辑器或</a:t>
            </a:r>
            <a:r>
              <a:rPr kumimoji="1" lang="en-US" altLang="zh-CN" dirty="0"/>
              <a:t>IDE</a:t>
            </a:r>
            <a:r>
              <a:rPr kumimoji="1" lang="zh-CN" altLang="en-US" dirty="0"/>
              <a:t>进行调试：</a:t>
            </a:r>
            <a:r>
              <a:rPr kumimoji="1" lang="en-US" altLang="zh-CN" dirty="0" err="1"/>
              <a:t>vscode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、测试驱动：</a:t>
            </a:r>
            <a:r>
              <a:rPr kumimoji="1" lang="en-US" altLang="zh-CN" dirty="0"/>
              <a:t>[</a:t>
            </a:r>
            <a:r>
              <a:rPr kumimoji="1" lang="zh-CN" altLang="en-US" dirty="0"/>
              <a:t>后面讲测试的时候细讲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00678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26D4DE-0A41-0744-B5D2-95A8D4C1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8430"/>
            <a:ext cx="7620000" cy="39878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编辑器和</a:t>
            </a:r>
            <a:r>
              <a:rPr kumimoji="1" lang="en-US" altLang="zh-CN" dirty="0"/>
              <a:t>IDE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271C0-1808-E148-98FD-B5788966F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080" y="1650264"/>
            <a:ext cx="973515" cy="973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0376C-F812-E543-B503-A1159269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88" y="1727192"/>
            <a:ext cx="1348384" cy="896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04E20-6509-A347-BCE9-AA3C7A699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593" y="1500568"/>
            <a:ext cx="1272906" cy="1272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6CED09-69C6-7642-A2D6-982F33D9E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01" y="1727192"/>
            <a:ext cx="896587" cy="8965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BD2279A-B293-314F-8227-3CB332D181DA}"/>
              </a:ext>
            </a:extLst>
          </p:cNvPr>
          <p:cNvSpPr/>
          <p:nvPr/>
        </p:nvSpPr>
        <p:spPr>
          <a:xfrm>
            <a:off x="3038517" y="350599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VSCode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可以救命？</a:t>
            </a:r>
            <a:endParaRPr lang="en-US" altLang="zh-CN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、我为什么熟悉他们？</a:t>
            </a:r>
          </a:p>
        </p:txBody>
      </p:sp>
    </p:spTree>
    <p:extLst>
      <p:ext uri="{BB962C8B-B14F-4D97-AF65-F5344CB8AC3E}">
        <p14:creationId xmlns:p14="http://schemas.microsoft.com/office/powerpoint/2010/main" val="401685464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90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VSCode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30376C-F812-E543-B503-A1159269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02" y="141672"/>
            <a:ext cx="1348384" cy="8965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AFF4DB-9C78-0B4D-9A41-579B1CB6C699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命令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、快捷键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调试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、庖丁解牛</a:t>
            </a:r>
            <a:endParaRPr kumimoji="1"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695783-B24F-6F4E-9EB4-5D3C31421F55}"/>
              </a:ext>
            </a:extLst>
          </p:cNvPr>
          <p:cNvSpPr/>
          <p:nvPr/>
        </p:nvSpPr>
        <p:spPr>
          <a:xfrm>
            <a:off x="2756694" y="4534861"/>
            <a:ext cx="2976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https://github.com/i5ting/vsc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554186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调试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AFF4DB-9C78-0B4D-9A41-579B1CB6C699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debug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inspect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attrach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chrome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70D3E8-4AB9-8944-9D93-3DE9703DB8CB}"/>
              </a:ext>
            </a:extLst>
          </p:cNvPr>
          <p:cNvSpPr/>
          <p:nvPr/>
        </p:nvSpPr>
        <p:spPr>
          <a:xfrm>
            <a:off x="2428175" y="4585000"/>
            <a:ext cx="4589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https://github.com/i5ting/node-debug-tutorial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C2F1C1-9220-E14E-B82C-B6D76A50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512" y="995902"/>
            <a:ext cx="52959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9590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137</Words>
  <Application>Microsoft Macintosh PowerPoint</Application>
  <PresentationFormat>全屏显示(16:9)</PresentationFormat>
  <Paragraphs>26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黑体</vt:lpstr>
      <vt:lpstr>微软雅黑</vt:lpstr>
      <vt:lpstr>Arial</vt:lpstr>
      <vt:lpstr>Calibri</vt:lpstr>
      <vt:lpstr>Helvetica Neue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164</cp:revision>
  <dcterms:created xsi:type="dcterms:W3CDTF">2015-01-22T11:01:00Z</dcterms:created>
  <dcterms:modified xsi:type="dcterms:W3CDTF">2020-03-22T11:28:31Z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